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4" r:id="rId9"/>
    <p:sldId id="266" r:id="rId10"/>
    <p:sldId id="262" r:id="rId11"/>
    <p:sldId id="263" r:id="rId12"/>
  </p:sldIdLst>
  <p:sldSz cx="9144000" cy="5143500" type="screen16x9"/>
  <p:notesSz cx="6858000" cy="9144000"/>
  <p:embeddedFontLst>
    <p:embeddedFont>
      <p:font typeface="Abel" panose="020B0604020202020204" charset="0"/>
      <p:regular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Playfair Display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TARK - devinvt2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0491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We modified the number of iterations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pt-BR" altLang="zh-CN" sz="1200" dirty="0"/>
              <a:t>n_iter∈{10, 100, 500, 1000}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altLang="zh-CN" sz="1200" dirty="0"/>
              <a:t>beta∈{0.001, 0.01, 0.02, 0.025, 0.05, 0.1}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Default values that are used in running experiments are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=100 and beta=0.01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Beta is a parameter used in re-estimating θ.</a:t>
            </a:r>
          </a:p>
          <a:p>
            <a:pPr marL="0" indent="0">
              <a:spcAft>
                <a:spcPts val="1600"/>
              </a:spcAft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1D950-D404-45E7-9965-60C14A06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2" y="4171887"/>
            <a:ext cx="2336707" cy="729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30EB1A-47EE-43CF-8D8E-BF54FC48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6" y="4171887"/>
            <a:ext cx="19335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1546</Words>
  <Application>Microsoft Office PowerPoint</Application>
  <PresentationFormat>On-screen Show (16:9)</PresentationFormat>
  <Paragraphs>71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Abel</vt:lpstr>
      <vt:lpstr>Raleway</vt:lpstr>
      <vt:lpstr>Lato</vt:lpstr>
      <vt:lpstr>Playfair Display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Devin Tark</cp:lastModifiedBy>
  <cp:revision>13</cp:revision>
  <dcterms:modified xsi:type="dcterms:W3CDTF">2020-05-14T16:48:30Z</dcterms:modified>
</cp:coreProperties>
</file>